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en Heeren (Novotek Benelux)" userId="1def3ace-134b-44ad-a204-2c07e90be2f7" providerId="ADAL" clId="{978FEC3A-BE69-4837-8FC6-972E8CE68574}"/>
    <pc:docChg chg="custSel addSld delSld modSld">
      <pc:chgData name="Martien Heeren (Novotek Benelux)" userId="1def3ace-134b-44ad-a204-2c07e90be2f7" providerId="ADAL" clId="{978FEC3A-BE69-4837-8FC6-972E8CE68574}" dt="2022-12-28T08:50:20.734" v="121" actId="47"/>
      <pc:docMkLst>
        <pc:docMk/>
      </pc:docMkLst>
      <pc:sldChg chg="addSp new mod">
        <pc:chgData name="Martien Heeren (Novotek Benelux)" userId="1def3ace-134b-44ad-a204-2c07e90be2f7" providerId="ADAL" clId="{978FEC3A-BE69-4837-8FC6-972E8CE68574}" dt="2022-12-28T06:49:34.631" v="1" actId="22"/>
        <pc:sldMkLst>
          <pc:docMk/>
          <pc:sldMk cId="266317655" sldId="266"/>
        </pc:sldMkLst>
        <pc:picChg chg="add">
          <ac:chgData name="Martien Heeren (Novotek Benelux)" userId="1def3ace-134b-44ad-a204-2c07e90be2f7" providerId="ADAL" clId="{978FEC3A-BE69-4837-8FC6-972E8CE68574}" dt="2022-12-28T06:49:34.631" v="1" actId="22"/>
          <ac:picMkLst>
            <pc:docMk/>
            <pc:sldMk cId="266317655" sldId="266"/>
            <ac:picMk id="3" creationId="{6CC392C3-DB99-B8A6-4719-22934B11C465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6:55:41.614" v="3" actId="22"/>
        <pc:sldMkLst>
          <pc:docMk/>
          <pc:sldMk cId="3296569661" sldId="267"/>
        </pc:sldMkLst>
        <pc:picChg chg="add">
          <ac:chgData name="Martien Heeren (Novotek Benelux)" userId="1def3ace-134b-44ad-a204-2c07e90be2f7" providerId="ADAL" clId="{978FEC3A-BE69-4837-8FC6-972E8CE68574}" dt="2022-12-28T06:55:41.614" v="3" actId="22"/>
          <ac:picMkLst>
            <pc:docMk/>
            <pc:sldMk cId="3296569661" sldId="267"/>
            <ac:picMk id="3" creationId="{ED17F368-2BCC-054A-6F68-61562211DA43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6:56:49.207" v="5" actId="22"/>
        <pc:sldMkLst>
          <pc:docMk/>
          <pc:sldMk cId="1141681049" sldId="268"/>
        </pc:sldMkLst>
        <pc:picChg chg="add">
          <ac:chgData name="Martien Heeren (Novotek Benelux)" userId="1def3ace-134b-44ad-a204-2c07e90be2f7" providerId="ADAL" clId="{978FEC3A-BE69-4837-8FC6-972E8CE68574}" dt="2022-12-28T06:56:49.207" v="5" actId="22"/>
          <ac:picMkLst>
            <pc:docMk/>
            <pc:sldMk cId="1141681049" sldId="268"/>
            <ac:picMk id="3" creationId="{50848E84-B6BD-75CB-3CC3-9CF418DF1F6C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6:57:20.980" v="7" actId="22"/>
        <pc:sldMkLst>
          <pc:docMk/>
          <pc:sldMk cId="340302143" sldId="269"/>
        </pc:sldMkLst>
        <pc:picChg chg="add">
          <ac:chgData name="Martien Heeren (Novotek Benelux)" userId="1def3ace-134b-44ad-a204-2c07e90be2f7" providerId="ADAL" clId="{978FEC3A-BE69-4837-8FC6-972E8CE68574}" dt="2022-12-28T06:57:20.980" v="7" actId="22"/>
          <ac:picMkLst>
            <pc:docMk/>
            <pc:sldMk cId="340302143" sldId="269"/>
            <ac:picMk id="3" creationId="{BC7BCB60-5B2D-C932-318E-E7FF12D61536}"/>
          </ac:picMkLst>
        </pc:picChg>
      </pc:sldChg>
      <pc:sldChg chg="addSp delSp new mod">
        <pc:chgData name="Martien Heeren (Novotek Benelux)" userId="1def3ace-134b-44ad-a204-2c07e90be2f7" providerId="ADAL" clId="{978FEC3A-BE69-4837-8FC6-972E8CE68574}" dt="2022-12-28T06:59:12.039" v="12" actId="22"/>
        <pc:sldMkLst>
          <pc:docMk/>
          <pc:sldMk cId="1886384595" sldId="270"/>
        </pc:sldMkLst>
        <pc:picChg chg="add del">
          <ac:chgData name="Martien Heeren (Novotek Benelux)" userId="1def3ace-134b-44ad-a204-2c07e90be2f7" providerId="ADAL" clId="{978FEC3A-BE69-4837-8FC6-972E8CE68574}" dt="2022-12-28T06:59:10.889" v="11" actId="478"/>
          <ac:picMkLst>
            <pc:docMk/>
            <pc:sldMk cId="1886384595" sldId="270"/>
            <ac:picMk id="3" creationId="{4F08065D-28C3-0C53-0E9A-8C45318456B0}"/>
          </ac:picMkLst>
        </pc:picChg>
        <pc:picChg chg="add">
          <ac:chgData name="Martien Heeren (Novotek Benelux)" userId="1def3ace-134b-44ad-a204-2c07e90be2f7" providerId="ADAL" clId="{978FEC3A-BE69-4837-8FC6-972E8CE68574}" dt="2022-12-28T06:59:12.039" v="12" actId="22"/>
          <ac:picMkLst>
            <pc:docMk/>
            <pc:sldMk cId="1886384595" sldId="270"/>
            <ac:picMk id="5" creationId="{C17426B6-B074-6847-D689-D9F18FB42CEC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6:59:51.493" v="13" actId="22"/>
        <pc:sldMkLst>
          <pc:docMk/>
          <pc:sldMk cId="1611126355" sldId="271"/>
        </pc:sldMkLst>
        <pc:picChg chg="add">
          <ac:chgData name="Martien Heeren (Novotek Benelux)" userId="1def3ace-134b-44ad-a204-2c07e90be2f7" providerId="ADAL" clId="{978FEC3A-BE69-4837-8FC6-972E8CE68574}" dt="2022-12-28T06:59:51.493" v="13" actId="22"/>
          <ac:picMkLst>
            <pc:docMk/>
            <pc:sldMk cId="1611126355" sldId="271"/>
            <ac:picMk id="3" creationId="{93430B7F-7631-9EB8-F9FF-9514C2104010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00:51.257" v="15" actId="22"/>
        <pc:sldMkLst>
          <pc:docMk/>
          <pc:sldMk cId="2979924121" sldId="272"/>
        </pc:sldMkLst>
        <pc:picChg chg="add">
          <ac:chgData name="Martien Heeren (Novotek Benelux)" userId="1def3ace-134b-44ad-a204-2c07e90be2f7" providerId="ADAL" clId="{978FEC3A-BE69-4837-8FC6-972E8CE68574}" dt="2022-12-28T07:00:51.257" v="15" actId="22"/>
          <ac:picMkLst>
            <pc:docMk/>
            <pc:sldMk cId="2979924121" sldId="272"/>
            <ac:picMk id="3" creationId="{C996B9BF-1DCD-3412-941E-6E56B48C2816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01:53.878" v="17" actId="22"/>
        <pc:sldMkLst>
          <pc:docMk/>
          <pc:sldMk cId="1067792045" sldId="273"/>
        </pc:sldMkLst>
        <pc:picChg chg="add">
          <ac:chgData name="Martien Heeren (Novotek Benelux)" userId="1def3ace-134b-44ad-a204-2c07e90be2f7" providerId="ADAL" clId="{978FEC3A-BE69-4837-8FC6-972E8CE68574}" dt="2022-12-28T07:01:53.878" v="17" actId="22"/>
          <ac:picMkLst>
            <pc:docMk/>
            <pc:sldMk cId="1067792045" sldId="273"/>
            <ac:picMk id="3" creationId="{14EE9C11-E76D-C246-FF1C-A4B606E7E153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02:45.887" v="19" actId="22"/>
        <pc:sldMkLst>
          <pc:docMk/>
          <pc:sldMk cId="1624162842" sldId="274"/>
        </pc:sldMkLst>
        <pc:picChg chg="add">
          <ac:chgData name="Martien Heeren (Novotek Benelux)" userId="1def3ace-134b-44ad-a204-2c07e90be2f7" providerId="ADAL" clId="{978FEC3A-BE69-4837-8FC6-972E8CE68574}" dt="2022-12-28T07:02:45.887" v="19" actId="22"/>
          <ac:picMkLst>
            <pc:docMk/>
            <pc:sldMk cId="1624162842" sldId="274"/>
            <ac:picMk id="3" creationId="{B2C4380D-1247-43F9-4FEE-8378CFA8EA67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03:28.911" v="21" actId="22"/>
        <pc:sldMkLst>
          <pc:docMk/>
          <pc:sldMk cId="150580471" sldId="275"/>
        </pc:sldMkLst>
        <pc:picChg chg="add">
          <ac:chgData name="Martien Heeren (Novotek Benelux)" userId="1def3ace-134b-44ad-a204-2c07e90be2f7" providerId="ADAL" clId="{978FEC3A-BE69-4837-8FC6-972E8CE68574}" dt="2022-12-28T07:03:28.911" v="21" actId="22"/>
          <ac:picMkLst>
            <pc:docMk/>
            <pc:sldMk cId="150580471" sldId="275"/>
            <ac:picMk id="3" creationId="{171621E5-5457-66E1-A3A7-B9D6C1577AAA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04:02.757" v="23" actId="22"/>
        <pc:sldMkLst>
          <pc:docMk/>
          <pc:sldMk cId="1448491438" sldId="276"/>
        </pc:sldMkLst>
        <pc:picChg chg="add">
          <ac:chgData name="Martien Heeren (Novotek Benelux)" userId="1def3ace-134b-44ad-a204-2c07e90be2f7" providerId="ADAL" clId="{978FEC3A-BE69-4837-8FC6-972E8CE68574}" dt="2022-12-28T07:04:02.757" v="23" actId="22"/>
          <ac:picMkLst>
            <pc:docMk/>
            <pc:sldMk cId="1448491438" sldId="276"/>
            <ac:picMk id="3" creationId="{D032B178-1097-4A95-2170-96BE09C162F4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04:58.609" v="25" actId="22"/>
        <pc:sldMkLst>
          <pc:docMk/>
          <pc:sldMk cId="1176593745" sldId="277"/>
        </pc:sldMkLst>
        <pc:picChg chg="add">
          <ac:chgData name="Martien Heeren (Novotek Benelux)" userId="1def3ace-134b-44ad-a204-2c07e90be2f7" providerId="ADAL" clId="{978FEC3A-BE69-4837-8FC6-972E8CE68574}" dt="2022-12-28T07:04:58.609" v="25" actId="22"/>
          <ac:picMkLst>
            <pc:docMk/>
            <pc:sldMk cId="1176593745" sldId="277"/>
            <ac:picMk id="3" creationId="{5378F572-2AC4-2FB0-ECF0-125BA88726EF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05:50.407" v="27" actId="22"/>
        <pc:sldMkLst>
          <pc:docMk/>
          <pc:sldMk cId="953608416" sldId="278"/>
        </pc:sldMkLst>
        <pc:picChg chg="add">
          <ac:chgData name="Martien Heeren (Novotek Benelux)" userId="1def3ace-134b-44ad-a204-2c07e90be2f7" providerId="ADAL" clId="{978FEC3A-BE69-4837-8FC6-972E8CE68574}" dt="2022-12-28T07:05:50.407" v="27" actId="22"/>
          <ac:picMkLst>
            <pc:docMk/>
            <pc:sldMk cId="953608416" sldId="278"/>
            <ac:picMk id="3" creationId="{92BA1C84-7978-6952-F187-ABADD3F525E7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06:15.331" v="29" actId="22"/>
        <pc:sldMkLst>
          <pc:docMk/>
          <pc:sldMk cId="1594681440" sldId="279"/>
        </pc:sldMkLst>
        <pc:picChg chg="add">
          <ac:chgData name="Martien Heeren (Novotek Benelux)" userId="1def3ace-134b-44ad-a204-2c07e90be2f7" providerId="ADAL" clId="{978FEC3A-BE69-4837-8FC6-972E8CE68574}" dt="2022-12-28T07:06:15.331" v="29" actId="22"/>
          <ac:picMkLst>
            <pc:docMk/>
            <pc:sldMk cId="1594681440" sldId="279"/>
            <ac:picMk id="3" creationId="{B6CC1B5A-D033-3AE9-0B6D-250E9B1C10F3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09:28.864" v="31" actId="22"/>
        <pc:sldMkLst>
          <pc:docMk/>
          <pc:sldMk cId="3707313918" sldId="280"/>
        </pc:sldMkLst>
        <pc:picChg chg="add">
          <ac:chgData name="Martien Heeren (Novotek Benelux)" userId="1def3ace-134b-44ad-a204-2c07e90be2f7" providerId="ADAL" clId="{978FEC3A-BE69-4837-8FC6-972E8CE68574}" dt="2022-12-28T07:09:28.864" v="31" actId="22"/>
          <ac:picMkLst>
            <pc:docMk/>
            <pc:sldMk cId="3707313918" sldId="280"/>
            <ac:picMk id="3" creationId="{3703405D-D18B-BEE9-F2F6-F7D057BD8711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10:41.155" v="33" actId="22"/>
        <pc:sldMkLst>
          <pc:docMk/>
          <pc:sldMk cId="3331582099" sldId="281"/>
        </pc:sldMkLst>
        <pc:picChg chg="add">
          <ac:chgData name="Martien Heeren (Novotek Benelux)" userId="1def3ace-134b-44ad-a204-2c07e90be2f7" providerId="ADAL" clId="{978FEC3A-BE69-4837-8FC6-972E8CE68574}" dt="2022-12-28T07:10:41.155" v="33" actId="22"/>
          <ac:picMkLst>
            <pc:docMk/>
            <pc:sldMk cId="3331582099" sldId="281"/>
            <ac:picMk id="3" creationId="{E4530FF6-5542-866E-B222-326937F5297C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11:20.047" v="35" actId="22"/>
        <pc:sldMkLst>
          <pc:docMk/>
          <pc:sldMk cId="23539781" sldId="282"/>
        </pc:sldMkLst>
        <pc:picChg chg="add">
          <ac:chgData name="Martien Heeren (Novotek Benelux)" userId="1def3ace-134b-44ad-a204-2c07e90be2f7" providerId="ADAL" clId="{978FEC3A-BE69-4837-8FC6-972E8CE68574}" dt="2022-12-28T07:11:20.047" v="35" actId="22"/>
          <ac:picMkLst>
            <pc:docMk/>
            <pc:sldMk cId="23539781" sldId="282"/>
            <ac:picMk id="3" creationId="{86A49A66-B36F-8B89-A75B-C73F39820A71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12:35.108" v="37" actId="22"/>
        <pc:sldMkLst>
          <pc:docMk/>
          <pc:sldMk cId="2174507438" sldId="283"/>
        </pc:sldMkLst>
        <pc:picChg chg="add">
          <ac:chgData name="Martien Heeren (Novotek Benelux)" userId="1def3ace-134b-44ad-a204-2c07e90be2f7" providerId="ADAL" clId="{978FEC3A-BE69-4837-8FC6-972E8CE68574}" dt="2022-12-28T07:12:35.108" v="37" actId="22"/>
          <ac:picMkLst>
            <pc:docMk/>
            <pc:sldMk cId="2174507438" sldId="283"/>
            <ac:picMk id="3" creationId="{43C188E9-49C5-BA94-75A5-6328CAD9AAFD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14:22.298" v="39" actId="22"/>
        <pc:sldMkLst>
          <pc:docMk/>
          <pc:sldMk cId="4187885301" sldId="284"/>
        </pc:sldMkLst>
        <pc:picChg chg="add">
          <ac:chgData name="Martien Heeren (Novotek Benelux)" userId="1def3ace-134b-44ad-a204-2c07e90be2f7" providerId="ADAL" clId="{978FEC3A-BE69-4837-8FC6-972E8CE68574}" dt="2022-12-28T07:14:22.298" v="39" actId="22"/>
          <ac:picMkLst>
            <pc:docMk/>
            <pc:sldMk cId="4187885301" sldId="284"/>
            <ac:picMk id="3" creationId="{80B07F06-ACD9-DB0D-FD17-3663F0C13481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15:48.618" v="41" actId="22"/>
        <pc:sldMkLst>
          <pc:docMk/>
          <pc:sldMk cId="1567539202" sldId="285"/>
        </pc:sldMkLst>
        <pc:picChg chg="add">
          <ac:chgData name="Martien Heeren (Novotek Benelux)" userId="1def3ace-134b-44ad-a204-2c07e90be2f7" providerId="ADAL" clId="{978FEC3A-BE69-4837-8FC6-972E8CE68574}" dt="2022-12-28T07:15:48.618" v="41" actId="22"/>
          <ac:picMkLst>
            <pc:docMk/>
            <pc:sldMk cId="1567539202" sldId="285"/>
            <ac:picMk id="3" creationId="{BCA81066-2C43-4BF8-2CBE-1CC201D09412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16:31.489" v="43" actId="22"/>
        <pc:sldMkLst>
          <pc:docMk/>
          <pc:sldMk cId="1485442605" sldId="286"/>
        </pc:sldMkLst>
        <pc:picChg chg="add">
          <ac:chgData name="Martien Heeren (Novotek Benelux)" userId="1def3ace-134b-44ad-a204-2c07e90be2f7" providerId="ADAL" clId="{978FEC3A-BE69-4837-8FC6-972E8CE68574}" dt="2022-12-28T07:16:31.489" v="43" actId="22"/>
          <ac:picMkLst>
            <pc:docMk/>
            <pc:sldMk cId="1485442605" sldId="286"/>
            <ac:picMk id="3" creationId="{A212FCBA-C181-F06D-DF2B-C6B800F5A02B}"/>
          </ac:picMkLst>
        </pc:picChg>
      </pc:sldChg>
      <pc:sldChg chg="addSp delSp new mod">
        <pc:chgData name="Martien Heeren (Novotek Benelux)" userId="1def3ace-134b-44ad-a204-2c07e90be2f7" providerId="ADAL" clId="{978FEC3A-BE69-4837-8FC6-972E8CE68574}" dt="2022-12-28T07:22:00.304" v="48" actId="22"/>
        <pc:sldMkLst>
          <pc:docMk/>
          <pc:sldMk cId="2423818397" sldId="287"/>
        </pc:sldMkLst>
        <pc:picChg chg="add del">
          <ac:chgData name="Martien Heeren (Novotek Benelux)" userId="1def3ace-134b-44ad-a204-2c07e90be2f7" providerId="ADAL" clId="{978FEC3A-BE69-4837-8FC6-972E8CE68574}" dt="2022-12-28T07:21:58.971" v="47" actId="478"/>
          <ac:picMkLst>
            <pc:docMk/>
            <pc:sldMk cId="2423818397" sldId="287"/>
            <ac:picMk id="3" creationId="{025BE33C-D7F7-54D6-737C-D1F44B88F8C5}"/>
          </ac:picMkLst>
        </pc:picChg>
        <pc:picChg chg="add">
          <ac:chgData name="Martien Heeren (Novotek Benelux)" userId="1def3ace-134b-44ad-a204-2c07e90be2f7" providerId="ADAL" clId="{978FEC3A-BE69-4837-8FC6-972E8CE68574}" dt="2022-12-28T07:22:00.304" v="48" actId="22"/>
          <ac:picMkLst>
            <pc:docMk/>
            <pc:sldMk cId="2423818397" sldId="287"/>
            <ac:picMk id="5" creationId="{9056BB5B-7F76-0F54-92A2-E50D3C9FCAE0}"/>
          </ac:picMkLst>
        </pc:picChg>
      </pc:sldChg>
      <pc:sldChg chg="addSp delSp new mod">
        <pc:chgData name="Martien Heeren (Novotek Benelux)" userId="1def3ace-134b-44ad-a204-2c07e90be2f7" providerId="ADAL" clId="{978FEC3A-BE69-4837-8FC6-972E8CE68574}" dt="2022-12-28T07:23:07.566" v="52" actId="22"/>
        <pc:sldMkLst>
          <pc:docMk/>
          <pc:sldMk cId="3395658176" sldId="288"/>
        </pc:sldMkLst>
        <pc:picChg chg="add del">
          <ac:chgData name="Martien Heeren (Novotek Benelux)" userId="1def3ace-134b-44ad-a204-2c07e90be2f7" providerId="ADAL" clId="{978FEC3A-BE69-4837-8FC6-972E8CE68574}" dt="2022-12-28T07:23:06.433" v="51" actId="478"/>
          <ac:picMkLst>
            <pc:docMk/>
            <pc:sldMk cId="3395658176" sldId="288"/>
            <ac:picMk id="3" creationId="{980D2F21-B816-300A-D128-85A8E5AE5F33}"/>
          </ac:picMkLst>
        </pc:picChg>
        <pc:picChg chg="add">
          <ac:chgData name="Martien Heeren (Novotek Benelux)" userId="1def3ace-134b-44ad-a204-2c07e90be2f7" providerId="ADAL" clId="{978FEC3A-BE69-4837-8FC6-972E8CE68574}" dt="2022-12-28T07:23:07.566" v="52" actId="22"/>
          <ac:picMkLst>
            <pc:docMk/>
            <pc:sldMk cId="3395658176" sldId="288"/>
            <ac:picMk id="5" creationId="{363CB76A-C45F-12B4-66F1-971B4446B1F8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24:04.870" v="53" actId="22"/>
        <pc:sldMkLst>
          <pc:docMk/>
          <pc:sldMk cId="4221528386" sldId="289"/>
        </pc:sldMkLst>
        <pc:picChg chg="add">
          <ac:chgData name="Martien Heeren (Novotek Benelux)" userId="1def3ace-134b-44ad-a204-2c07e90be2f7" providerId="ADAL" clId="{978FEC3A-BE69-4837-8FC6-972E8CE68574}" dt="2022-12-28T07:24:04.870" v="53" actId="22"/>
          <ac:picMkLst>
            <pc:docMk/>
            <pc:sldMk cId="4221528386" sldId="289"/>
            <ac:picMk id="3" creationId="{C4807D24-3F6F-0D42-0CBD-B7B5700590F1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25:06.846" v="55" actId="22"/>
        <pc:sldMkLst>
          <pc:docMk/>
          <pc:sldMk cId="4118037284" sldId="290"/>
        </pc:sldMkLst>
        <pc:picChg chg="add">
          <ac:chgData name="Martien Heeren (Novotek Benelux)" userId="1def3ace-134b-44ad-a204-2c07e90be2f7" providerId="ADAL" clId="{978FEC3A-BE69-4837-8FC6-972E8CE68574}" dt="2022-12-28T07:25:06.846" v="55" actId="22"/>
          <ac:picMkLst>
            <pc:docMk/>
            <pc:sldMk cId="4118037284" sldId="290"/>
            <ac:picMk id="3" creationId="{E6E297CE-7A04-3D31-807F-D5BE04A957AC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29:05.563" v="57" actId="22"/>
        <pc:sldMkLst>
          <pc:docMk/>
          <pc:sldMk cId="2473813498" sldId="291"/>
        </pc:sldMkLst>
        <pc:picChg chg="add">
          <ac:chgData name="Martien Heeren (Novotek Benelux)" userId="1def3ace-134b-44ad-a204-2c07e90be2f7" providerId="ADAL" clId="{978FEC3A-BE69-4837-8FC6-972E8CE68574}" dt="2022-12-28T07:29:05.563" v="57" actId="22"/>
          <ac:picMkLst>
            <pc:docMk/>
            <pc:sldMk cId="2473813498" sldId="291"/>
            <ac:picMk id="3" creationId="{E08BD01C-8520-2FB7-64D2-2A2AC0D7A367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31:13.058" v="59" actId="22"/>
        <pc:sldMkLst>
          <pc:docMk/>
          <pc:sldMk cId="2087708942" sldId="292"/>
        </pc:sldMkLst>
        <pc:picChg chg="add">
          <ac:chgData name="Martien Heeren (Novotek Benelux)" userId="1def3ace-134b-44ad-a204-2c07e90be2f7" providerId="ADAL" clId="{978FEC3A-BE69-4837-8FC6-972E8CE68574}" dt="2022-12-28T07:31:13.058" v="59" actId="22"/>
          <ac:picMkLst>
            <pc:docMk/>
            <pc:sldMk cId="2087708942" sldId="292"/>
            <ac:picMk id="3" creationId="{EFC6A88B-F9B4-DE30-911C-2A12AFEF7B66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31:39.178" v="61" actId="22"/>
        <pc:sldMkLst>
          <pc:docMk/>
          <pc:sldMk cId="3630474026" sldId="293"/>
        </pc:sldMkLst>
        <pc:picChg chg="add">
          <ac:chgData name="Martien Heeren (Novotek Benelux)" userId="1def3ace-134b-44ad-a204-2c07e90be2f7" providerId="ADAL" clId="{978FEC3A-BE69-4837-8FC6-972E8CE68574}" dt="2022-12-28T07:31:39.178" v="61" actId="22"/>
          <ac:picMkLst>
            <pc:docMk/>
            <pc:sldMk cId="3630474026" sldId="293"/>
            <ac:picMk id="3" creationId="{43D7D2CD-D5CD-DEBE-C61E-A389C179E808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37:25.827" v="63" actId="22"/>
        <pc:sldMkLst>
          <pc:docMk/>
          <pc:sldMk cId="879609106" sldId="294"/>
        </pc:sldMkLst>
        <pc:picChg chg="add">
          <ac:chgData name="Martien Heeren (Novotek Benelux)" userId="1def3ace-134b-44ad-a204-2c07e90be2f7" providerId="ADAL" clId="{978FEC3A-BE69-4837-8FC6-972E8CE68574}" dt="2022-12-28T07:37:25.827" v="63" actId="22"/>
          <ac:picMkLst>
            <pc:docMk/>
            <pc:sldMk cId="879609106" sldId="294"/>
            <ac:picMk id="3" creationId="{DA33B292-F01C-8266-5E3D-1268D670C1F9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38:06.021" v="65" actId="22"/>
        <pc:sldMkLst>
          <pc:docMk/>
          <pc:sldMk cId="3567658828" sldId="295"/>
        </pc:sldMkLst>
        <pc:picChg chg="add">
          <ac:chgData name="Martien Heeren (Novotek Benelux)" userId="1def3ace-134b-44ad-a204-2c07e90be2f7" providerId="ADAL" clId="{978FEC3A-BE69-4837-8FC6-972E8CE68574}" dt="2022-12-28T07:38:06.021" v="65" actId="22"/>
          <ac:picMkLst>
            <pc:docMk/>
            <pc:sldMk cId="3567658828" sldId="295"/>
            <ac:picMk id="3" creationId="{AFCB1DC1-9AC8-8639-F6A6-D21823700AF0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7:40:28.283" v="67" actId="22"/>
        <pc:sldMkLst>
          <pc:docMk/>
          <pc:sldMk cId="3907042473" sldId="296"/>
        </pc:sldMkLst>
        <pc:picChg chg="add">
          <ac:chgData name="Martien Heeren (Novotek Benelux)" userId="1def3ace-134b-44ad-a204-2c07e90be2f7" providerId="ADAL" clId="{978FEC3A-BE69-4837-8FC6-972E8CE68574}" dt="2022-12-28T07:40:28.283" v="67" actId="22"/>
          <ac:picMkLst>
            <pc:docMk/>
            <pc:sldMk cId="3907042473" sldId="296"/>
            <ac:picMk id="3" creationId="{25866161-3377-1453-1FEE-00301C63CB82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10:55.045" v="69" actId="22"/>
        <pc:sldMkLst>
          <pc:docMk/>
          <pc:sldMk cId="3355667157" sldId="297"/>
        </pc:sldMkLst>
        <pc:picChg chg="add">
          <ac:chgData name="Martien Heeren (Novotek Benelux)" userId="1def3ace-134b-44ad-a204-2c07e90be2f7" providerId="ADAL" clId="{978FEC3A-BE69-4837-8FC6-972E8CE68574}" dt="2022-12-28T08:10:55.045" v="69" actId="22"/>
          <ac:picMkLst>
            <pc:docMk/>
            <pc:sldMk cId="3355667157" sldId="297"/>
            <ac:picMk id="3" creationId="{BD116702-3668-698E-EA9D-0DFB5198477A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21:05.951" v="71" actId="22"/>
        <pc:sldMkLst>
          <pc:docMk/>
          <pc:sldMk cId="576269237" sldId="298"/>
        </pc:sldMkLst>
        <pc:picChg chg="add">
          <ac:chgData name="Martien Heeren (Novotek Benelux)" userId="1def3ace-134b-44ad-a204-2c07e90be2f7" providerId="ADAL" clId="{978FEC3A-BE69-4837-8FC6-972E8CE68574}" dt="2022-12-28T08:21:05.951" v="71" actId="22"/>
          <ac:picMkLst>
            <pc:docMk/>
            <pc:sldMk cId="576269237" sldId="298"/>
            <ac:picMk id="3" creationId="{5D607BDA-5057-F121-596B-ED206D6B51AC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21:51.502" v="73" actId="22"/>
        <pc:sldMkLst>
          <pc:docMk/>
          <pc:sldMk cId="916399814" sldId="299"/>
        </pc:sldMkLst>
        <pc:picChg chg="add">
          <ac:chgData name="Martien Heeren (Novotek Benelux)" userId="1def3ace-134b-44ad-a204-2c07e90be2f7" providerId="ADAL" clId="{978FEC3A-BE69-4837-8FC6-972E8CE68574}" dt="2022-12-28T08:21:51.502" v="73" actId="22"/>
          <ac:picMkLst>
            <pc:docMk/>
            <pc:sldMk cId="916399814" sldId="299"/>
            <ac:picMk id="3" creationId="{B4D76F7F-4340-BD7C-D948-0AA7A08808A1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23:26.529" v="75" actId="22"/>
        <pc:sldMkLst>
          <pc:docMk/>
          <pc:sldMk cId="4125789706" sldId="300"/>
        </pc:sldMkLst>
        <pc:picChg chg="add">
          <ac:chgData name="Martien Heeren (Novotek Benelux)" userId="1def3ace-134b-44ad-a204-2c07e90be2f7" providerId="ADAL" clId="{978FEC3A-BE69-4837-8FC6-972E8CE68574}" dt="2022-12-28T08:23:26.529" v="75" actId="22"/>
          <ac:picMkLst>
            <pc:docMk/>
            <pc:sldMk cId="4125789706" sldId="300"/>
            <ac:picMk id="3" creationId="{138F82E2-6AF2-7C54-BEE8-F0DA60049FA6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24:11.345" v="77" actId="22"/>
        <pc:sldMkLst>
          <pc:docMk/>
          <pc:sldMk cId="997719008" sldId="301"/>
        </pc:sldMkLst>
        <pc:picChg chg="add">
          <ac:chgData name="Martien Heeren (Novotek Benelux)" userId="1def3ace-134b-44ad-a204-2c07e90be2f7" providerId="ADAL" clId="{978FEC3A-BE69-4837-8FC6-972E8CE68574}" dt="2022-12-28T08:24:11.345" v="77" actId="22"/>
          <ac:picMkLst>
            <pc:docMk/>
            <pc:sldMk cId="997719008" sldId="301"/>
            <ac:picMk id="3" creationId="{A7022928-0B60-1281-F72F-CC8D1CB58B53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25:37.284" v="79" actId="22"/>
        <pc:sldMkLst>
          <pc:docMk/>
          <pc:sldMk cId="3411321990" sldId="302"/>
        </pc:sldMkLst>
        <pc:picChg chg="add">
          <ac:chgData name="Martien Heeren (Novotek Benelux)" userId="1def3ace-134b-44ad-a204-2c07e90be2f7" providerId="ADAL" clId="{978FEC3A-BE69-4837-8FC6-972E8CE68574}" dt="2022-12-28T08:25:37.284" v="79" actId="22"/>
          <ac:picMkLst>
            <pc:docMk/>
            <pc:sldMk cId="3411321990" sldId="302"/>
            <ac:picMk id="3" creationId="{AD69D31E-26D1-BDAE-3C91-136E702F3965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28:00.073" v="81" actId="22"/>
        <pc:sldMkLst>
          <pc:docMk/>
          <pc:sldMk cId="3844860247" sldId="303"/>
        </pc:sldMkLst>
        <pc:picChg chg="add">
          <ac:chgData name="Martien Heeren (Novotek Benelux)" userId="1def3ace-134b-44ad-a204-2c07e90be2f7" providerId="ADAL" clId="{978FEC3A-BE69-4837-8FC6-972E8CE68574}" dt="2022-12-28T08:28:00.073" v="81" actId="22"/>
          <ac:picMkLst>
            <pc:docMk/>
            <pc:sldMk cId="3844860247" sldId="303"/>
            <ac:picMk id="3" creationId="{620CEDE3-B5A6-5A21-CDA2-C6B2282AACDF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28:33.372" v="83" actId="22"/>
        <pc:sldMkLst>
          <pc:docMk/>
          <pc:sldMk cId="3325361988" sldId="304"/>
        </pc:sldMkLst>
        <pc:picChg chg="add">
          <ac:chgData name="Martien Heeren (Novotek Benelux)" userId="1def3ace-134b-44ad-a204-2c07e90be2f7" providerId="ADAL" clId="{978FEC3A-BE69-4837-8FC6-972E8CE68574}" dt="2022-12-28T08:28:33.372" v="83" actId="22"/>
          <ac:picMkLst>
            <pc:docMk/>
            <pc:sldMk cId="3325361988" sldId="304"/>
            <ac:picMk id="3" creationId="{5F066ADD-6BA1-F1E4-B4B0-C2B25487A9E7}"/>
          </ac:picMkLst>
        </pc:picChg>
      </pc:sldChg>
      <pc:sldChg chg="addSp delSp new mod">
        <pc:chgData name="Martien Heeren (Novotek Benelux)" userId="1def3ace-134b-44ad-a204-2c07e90be2f7" providerId="ADAL" clId="{978FEC3A-BE69-4837-8FC6-972E8CE68574}" dt="2022-12-28T08:29:35.361" v="88" actId="22"/>
        <pc:sldMkLst>
          <pc:docMk/>
          <pc:sldMk cId="403417509" sldId="305"/>
        </pc:sldMkLst>
        <pc:picChg chg="add del">
          <ac:chgData name="Martien Heeren (Novotek Benelux)" userId="1def3ace-134b-44ad-a204-2c07e90be2f7" providerId="ADAL" clId="{978FEC3A-BE69-4837-8FC6-972E8CE68574}" dt="2022-12-28T08:29:34.064" v="87" actId="478"/>
          <ac:picMkLst>
            <pc:docMk/>
            <pc:sldMk cId="403417509" sldId="305"/>
            <ac:picMk id="3" creationId="{747D5533-AFFF-B348-E64E-4BF7BFE8E2BD}"/>
          </ac:picMkLst>
        </pc:picChg>
        <pc:picChg chg="add">
          <ac:chgData name="Martien Heeren (Novotek Benelux)" userId="1def3ace-134b-44ad-a204-2c07e90be2f7" providerId="ADAL" clId="{978FEC3A-BE69-4837-8FC6-972E8CE68574}" dt="2022-12-28T08:29:35.361" v="88" actId="22"/>
          <ac:picMkLst>
            <pc:docMk/>
            <pc:sldMk cId="403417509" sldId="305"/>
            <ac:picMk id="5" creationId="{726775C8-7A44-7694-A521-9A056EED5FD5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30:11.275" v="89" actId="22"/>
        <pc:sldMkLst>
          <pc:docMk/>
          <pc:sldMk cId="4037471410" sldId="306"/>
        </pc:sldMkLst>
        <pc:picChg chg="add">
          <ac:chgData name="Martien Heeren (Novotek Benelux)" userId="1def3ace-134b-44ad-a204-2c07e90be2f7" providerId="ADAL" clId="{978FEC3A-BE69-4837-8FC6-972E8CE68574}" dt="2022-12-28T08:30:11.275" v="89" actId="22"/>
          <ac:picMkLst>
            <pc:docMk/>
            <pc:sldMk cId="4037471410" sldId="306"/>
            <ac:picMk id="3" creationId="{8E6D0FAC-283F-F310-316B-D2124B12D57A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30:38.151" v="91" actId="22"/>
        <pc:sldMkLst>
          <pc:docMk/>
          <pc:sldMk cId="83690218" sldId="307"/>
        </pc:sldMkLst>
        <pc:picChg chg="add">
          <ac:chgData name="Martien Heeren (Novotek Benelux)" userId="1def3ace-134b-44ad-a204-2c07e90be2f7" providerId="ADAL" clId="{978FEC3A-BE69-4837-8FC6-972E8CE68574}" dt="2022-12-28T08:30:38.151" v="91" actId="22"/>
          <ac:picMkLst>
            <pc:docMk/>
            <pc:sldMk cId="83690218" sldId="307"/>
            <ac:picMk id="3" creationId="{158B79AA-3F8C-49D0-3546-58289A3CF603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31:44.342" v="93" actId="22"/>
        <pc:sldMkLst>
          <pc:docMk/>
          <pc:sldMk cId="2638528322" sldId="308"/>
        </pc:sldMkLst>
        <pc:picChg chg="add">
          <ac:chgData name="Martien Heeren (Novotek Benelux)" userId="1def3ace-134b-44ad-a204-2c07e90be2f7" providerId="ADAL" clId="{978FEC3A-BE69-4837-8FC6-972E8CE68574}" dt="2022-12-28T08:31:44.342" v="93" actId="22"/>
          <ac:picMkLst>
            <pc:docMk/>
            <pc:sldMk cId="2638528322" sldId="308"/>
            <ac:picMk id="3" creationId="{0271E5B8-3C68-0244-5D87-C3F50CF271CA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33:04.933" v="95" actId="22"/>
        <pc:sldMkLst>
          <pc:docMk/>
          <pc:sldMk cId="2217419048" sldId="309"/>
        </pc:sldMkLst>
        <pc:picChg chg="add">
          <ac:chgData name="Martien Heeren (Novotek Benelux)" userId="1def3ace-134b-44ad-a204-2c07e90be2f7" providerId="ADAL" clId="{978FEC3A-BE69-4837-8FC6-972E8CE68574}" dt="2022-12-28T08:33:04.933" v="95" actId="22"/>
          <ac:picMkLst>
            <pc:docMk/>
            <pc:sldMk cId="2217419048" sldId="309"/>
            <ac:picMk id="3" creationId="{105A2AD5-560A-9C99-4DBF-8CAF324BCD5A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33:26.567" v="97" actId="22"/>
        <pc:sldMkLst>
          <pc:docMk/>
          <pc:sldMk cId="1712765266" sldId="310"/>
        </pc:sldMkLst>
        <pc:picChg chg="add">
          <ac:chgData name="Martien Heeren (Novotek Benelux)" userId="1def3ace-134b-44ad-a204-2c07e90be2f7" providerId="ADAL" clId="{978FEC3A-BE69-4837-8FC6-972E8CE68574}" dt="2022-12-28T08:33:26.567" v="97" actId="22"/>
          <ac:picMkLst>
            <pc:docMk/>
            <pc:sldMk cId="1712765266" sldId="310"/>
            <ac:picMk id="3" creationId="{1C80E877-8713-C4FC-5AB0-84995F9F220C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34:02.977" v="99" actId="22"/>
        <pc:sldMkLst>
          <pc:docMk/>
          <pc:sldMk cId="1579895228" sldId="311"/>
        </pc:sldMkLst>
        <pc:picChg chg="add">
          <ac:chgData name="Martien Heeren (Novotek Benelux)" userId="1def3ace-134b-44ad-a204-2c07e90be2f7" providerId="ADAL" clId="{978FEC3A-BE69-4837-8FC6-972E8CE68574}" dt="2022-12-28T08:34:02.977" v="99" actId="22"/>
          <ac:picMkLst>
            <pc:docMk/>
            <pc:sldMk cId="1579895228" sldId="311"/>
            <ac:picMk id="3" creationId="{70625C28-1E3D-3CC5-5CAB-B8A0F1A1D1FE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34:38.225" v="101" actId="22"/>
        <pc:sldMkLst>
          <pc:docMk/>
          <pc:sldMk cId="1183332892" sldId="312"/>
        </pc:sldMkLst>
        <pc:picChg chg="add">
          <ac:chgData name="Martien Heeren (Novotek Benelux)" userId="1def3ace-134b-44ad-a204-2c07e90be2f7" providerId="ADAL" clId="{978FEC3A-BE69-4837-8FC6-972E8CE68574}" dt="2022-12-28T08:34:38.225" v="101" actId="22"/>
          <ac:picMkLst>
            <pc:docMk/>
            <pc:sldMk cId="1183332892" sldId="312"/>
            <ac:picMk id="3" creationId="{6F98BB23-E640-0712-7205-6A951AB7BC08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35:26.940" v="103" actId="22"/>
        <pc:sldMkLst>
          <pc:docMk/>
          <pc:sldMk cId="226760362" sldId="313"/>
        </pc:sldMkLst>
        <pc:picChg chg="add">
          <ac:chgData name="Martien Heeren (Novotek Benelux)" userId="1def3ace-134b-44ad-a204-2c07e90be2f7" providerId="ADAL" clId="{978FEC3A-BE69-4837-8FC6-972E8CE68574}" dt="2022-12-28T08:35:26.940" v="103" actId="22"/>
          <ac:picMkLst>
            <pc:docMk/>
            <pc:sldMk cId="226760362" sldId="313"/>
            <ac:picMk id="3" creationId="{EBBC0E19-A5BE-FF21-1C88-DBD79DA3CC9A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36:43.506" v="105" actId="22"/>
        <pc:sldMkLst>
          <pc:docMk/>
          <pc:sldMk cId="2962451962" sldId="314"/>
        </pc:sldMkLst>
        <pc:picChg chg="add">
          <ac:chgData name="Martien Heeren (Novotek Benelux)" userId="1def3ace-134b-44ad-a204-2c07e90be2f7" providerId="ADAL" clId="{978FEC3A-BE69-4837-8FC6-972E8CE68574}" dt="2022-12-28T08:36:43.506" v="105" actId="22"/>
          <ac:picMkLst>
            <pc:docMk/>
            <pc:sldMk cId="2962451962" sldId="314"/>
            <ac:picMk id="3" creationId="{BE39AA71-0CC3-18B9-6B30-8FF20154B12D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38:50.043" v="107" actId="22"/>
        <pc:sldMkLst>
          <pc:docMk/>
          <pc:sldMk cId="175358425" sldId="315"/>
        </pc:sldMkLst>
        <pc:picChg chg="add">
          <ac:chgData name="Martien Heeren (Novotek Benelux)" userId="1def3ace-134b-44ad-a204-2c07e90be2f7" providerId="ADAL" clId="{978FEC3A-BE69-4837-8FC6-972E8CE68574}" dt="2022-12-28T08:38:50.043" v="107" actId="22"/>
          <ac:picMkLst>
            <pc:docMk/>
            <pc:sldMk cId="175358425" sldId="315"/>
            <ac:picMk id="3" creationId="{873B5A39-54CE-6EC3-F644-62366CF9DF74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41:43.638" v="109" actId="22"/>
        <pc:sldMkLst>
          <pc:docMk/>
          <pc:sldMk cId="1261691763" sldId="316"/>
        </pc:sldMkLst>
        <pc:picChg chg="add">
          <ac:chgData name="Martien Heeren (Novotek Benelux)" userId="1def3ace-134b-44ad-a204-2c07e90be2f7" providerId="ADAL" clId="{978FEC3A-BE69-4837-8FC6-972E8CE68574}" dt="2022-12-28T08:41:43.638" v="109" actId="22"/>
          <ac:picMkLst>
            <pc:docMk/>
            <pc:sldMk cId="1261691763" sldId="316"/>
            <ac:picMk id="3" creationId="{4E1AC6A4-C32C-3D59-C924-51768164EB12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42:15.433" v="111" actId="22"/>
        <pc:sldMkLst>
          <pc:docMk/>
          <pc:sldMk cId="1198908529" sldId="317"/>
        </pc:sldMkLst>
        <pc:picChg chg="add">
          <ac:chgData name="Martien Heeren (Novotek Benelux)" userId="1def3ace-134b-44ad-a204-2c07e90be2f7" providerId="ADAL" clId="{978FEC3A-BE69-4837-8FC6-972E8CE68574}" dt="2022-12-28T08:42:15.433" v="111" actId="22"/>
          <ac:picMkLst>
            <pc:docMk/>
            <pc:sldMk cId="1198908529" sldId="317"/>
            <ac:picMk id="3" creationId="{D2326AD4-5690-F725-2C7B-93561B65F3C7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42:55.196" v="113" actId="22"/>
        <pc:sldMkLst>
          <pc:docMk/>
          <pc:sldMk cId="4181040441" sldId="318"/>
        </pc:sldMkLst>
        <pc:picChg chg="add">
          <ac:chgData name="Martien Heeren (Novotek Benelux)" userId="1def3ace-134b-44ad-a204-2c07e90be2f7" providerId="ADAL" clId="{978FEC3A-BE69-4837-8FC6-972E8CE68574}" dt="2022-12-28T08:42:55.196" v="113" actId="22"/>
          <ac:picMkLst>
            <pc:docMk/>
            <pc:sldMk cId="4181040441" sldId="318"/>
            <ac:picMk id="3" creationId="{9279E9A0-D7DE-1914-A63B-1079A40E177F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43:48.534" v="115" actId="22"/>
        <pc:sldMkLst>
          <pc:docMk/>
          <pc:sldMk cId="2292016141" sldId="319"/>
        </pc:sldMkLst>
        <pc:picChg chg="add">
          <ac:chgData name="Martien Heeren (Novotek Benelux)" userId="1def3ace-134b-44ad-a204-2c07e90be2f7" providerId="ADAL" clId="{978FEC3A-BE69-4837-8FC6-972E8CE68574}" dt="2022-12-28T08:43:48.534" v="115" actId="22"/>
          <ac:picMkLst>
            <pc:docMk/>
            <pc:sldMk cId="2292016141" sldId="319"/>
            <ac:picMk id="3" creationId="{86CEB3A7-85E9-A184-E52A-A60F93CA146F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45:28.403" v="117" actId="22"/>
        <pc:sldMkLst>
          <pc:docMk/>
          <pc:sldMk cId="3774044246" sldId="320"/>
        </pc:sldMkLst>
        <pc:picChg chg="add">
          <ac:chgData name="Martien Heeren (Novotek Benelux)" userId="1def3ace-134b-44ad-a204-2c07e90be2f7" providerId="ADAL" clId="{978FEC3A-BE69-4837-8FC6-972E8CE68574}" dt="2022-12-28T08:45:28.403" v="117" actId="22"/>
          <ac:picMkLst>
            <pc:docMk/>
            <pc:sldMk cId="3774044246" sldId="320"/>
            <ac:picMk id="3" creationId="{98EDAD42-1911-5B3E-C33D-C45BBBE0BE77}"/>
          </ac:picMkLst>
        </pc:picChg>
      </pc:sldChg>
      <pc:sldChg chg="addSp new mod">
        <pc:chgData name="Martien Heeren (Novotek Benelux)" userId="1def3ace-134b-44ad-a204-2c07e90be2f7" providerId="ADAL" clId="{978FEC3A-BE69-4837-8FC6-972E8CE68574}" dt="2022-12-28T08:46:17.008" v="119" actId="22"/>
        <pc:sldMkLst>
          <pc:docMk/>
          <pc:sldMk cId="974468784" sldId="321"/>
        </pc:sldMkLst>
        <pc:picChg chg="add">
          <ac:chgData name="Martien Heeren (Novotek Benelux)" userId="1def3ace-134b-44ad-a204-2c07e90be2f7" providerId="ADAL" clId="{978FEC3A-BE69-4837-8FC6-972E8CE68574}" dt="2022-12-28T08:46:17.008" v="119" actId="22"/>
          <ac:picMkLst>
            <pc:docMk/>
            <pc:sldMk cId="974468784" sldId="321"/>
            <ac:picMk id="3" creationId="{AB764EE2-B618-CD2B-7417-F98FA8052E83}"/>
          </ac:picMkLst>
        </pc:picChg>
      </pc:sldChg>
      <pc:sldChg chg="new del">
        <pc:chgData name="Martien Heeren (Novotek Benelux)" userId="1def3ace-134b-44ad-a204-2c07e90be2f7" providerId="ADAL" clId="{978FEC3A-BE69-4837-8FC6-972E8CE68574}" dt="2022-12-28T08:50:20.734" v="121" actId="47"/>
        <pc:sldMkLst>
          <pc:docMk/>
          <pc:sldMk cId="10151339" sldId="32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34576-0D16-273A-EFFC-13B7F9258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9519A-74F7-64D9-284F-4FACD3DBD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3CB94-406C-0331-6654-906CB457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9BC0-30F4-43B8-B5AE-F6C22E6B46DB}" type="datetimeFigureOut">
              <a:rPr lang="en-NL" smtClean="0"/>
              <a:t>28/12/2022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2F837-E420-2598-B564-D85E89406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AF3F0-3AFD-EB19-A773-D0B4FB82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79EA3-BA83-49EA-9780-A72E9297748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0563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7D4C4-6EF0-BF1D-1047-F0944BE92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D3EFC-176A-6809-23B6-5182E5869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B1CED-B4FC-6A82-F5BB-B0193F50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9BC0-30F4-43B8-B5AE-F6C22E6B46DB}" type="datetimeFigureOut">
              <a:rPr lang="en-NL" smtClean="0"/>
              <a:t>28/12/2022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E1945-CE50-93F4-3637-9D9346A56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52CBE-1BF5-9E4C-57A5-72B285875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79EA3-BA83-49EA-9780-A72E9297748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48602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E390C0-86C5-3D0D-A57C-A78D018C4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27C202-BF42-747D-6869-9BBC44E9F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4C26E-4E94-DF7E-2A01-2270CCDA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9BC0-30F4-43B8-B5AE-F6C22E6B46DB}" type="datetimeFigureOut">
              <a:rPr lang="en-NL" smtClean="0"/>
              <a:t>28/12/2022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8C932-C059-D1FF-3E7C-303A9A21B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302B2-9CF0-1F99-7A20-A5CD634F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79EA3-BA83-49EA-9780-A72E9297748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8751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8AF59-8E44-883E-FBD4-75478FC51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78EC5-C69A-E736-2AF9-A1BC1DFCA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E0FBF-CFA0-CA82-9D15-89D9815E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9BC0-30F4-43B8-B5AE-F6C22E6B46DB}" type="datetimeFigureOut">
              <a:rPr lang="en-NL" smtClean="0"/>
              <a:t>28/12/2022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C1484-0163-21AA-00EE-1998077D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A0F5D-F30A-861C-DB8C-E7BE73406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79EA3-BA83-49EA-9780-A72E9297748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0978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7F812-076C-0141-533A-C0967EF5B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9B49-4775-EEE8-9340-A932989C5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C6745-5F0E-24F2-E256-2E909828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9BC0-30F4-43B8-B5AE-F6C22E6B46DB}" type="datetimeFigureOut">
              <a:rPr lang="en-NL" smtClean="0"/>
              <a:t>28/12/2022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66902-526A-863B-C068-7368E091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60DF5-BD54-755F-8B41-D038BC885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79EA3-BA83-49EA-9780-A72E9297748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3432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DA7E-A088-1B67-BEDB-EDD7D68B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1A784-96AC-B7BB-5474-0BF54EA98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66E75-8BF5-9715-AE22-D2023CD35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ED7D7-930D-E066-FADA-BD2DE18F5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9BC0-30F4-43B8-B5AE-F6C22E6B46DB}" type="datetimeFigureOut">
              <a:rPr lang="en-NL" smtClean="0"/>
              <a:t>28/12/2022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E3DFF-FA16-211F-73ED-D146B677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EFF79-DF93-2579-970C-E030C07C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79EA3-BA83-49EA-9780-A72E9297748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1326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BE1D5-EE02-76ED-14B6-94686FA9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A9C15-60CD-C7ED-2FCA-0A2711E65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62E69-166D-A7B9-1D6C-2F6C4A0A5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69FD1F-5CFC-B6E6-18FB-4E6AA48339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14B094-1204-5512-6BC8-9FD172FF4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B63171-6C3B-A61E-C535-7F3829D9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9BC0-30F4-43B8-B5AE-F6C22E6B46DB}" type="datetimeFigureOut">
              <a:rPr lang="en-NL" smtClean="0"/>
              <a:t>28/12/2022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CD919-2EDB-4A56-EA86-B1E226CC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09902B-0896-B7C4-A48F-937077E17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79EA3-BA83-49EA-9780-A72E9297748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9159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F514A-E3E2-F336-B419-2BE12A19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B01C7-BFDA-A280-C6E3-019888034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9BC0-30F4-43B8-B5AE-F6C22E6B46DB}" type="datetimeFigureOut">
              <a:rPr lang="en-NL" smtClean="0"/>
              <a:t>28/12/2022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1FCC26-E5D9-B269-997B-0E79C686E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B3DD21-681C-FCC9-9052-D33151821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79EA3-BA83-49EA-9780-A72E9297748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2448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3FC5AD-D18E-894C-5FCB-E20FCDCD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9BC0-30F4-43B8-B5AE-F6C22E6B46DB}" type="datetimeFigureOut">
              <a:rPr lang="en-NL" smtClean="0"/>
              <a:t>28/12/2022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8F11D5-67F5-A75F-581C-6C95CBEB1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45ED4-D824-3F82-7521-66AE630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79EA3-BA83-49EA-9780-A72E9297748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8285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6C9E2-2C20-134B-55B7-A1DE6F394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ADDFF-27F2-6383-B81E-42DC2C5C3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744A8-49FD-B299-0B7E-CCEA68473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9BAD9-4DC3-442B-56CB-21A606753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9BC0-30F4-43B8-B5AE-F6C22E6B46DB}" type="datetimeFigureOut">
              <a:rPr lang="en-NL" smtClean="0"/>
              <a:t>28/12/2022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DD91C-728E-9192-06B9-DC47B975C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D3570-BD23-BE3F-3269-48BB7039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79EA3-BA83-49EA-9780-A72E9297748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5412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67B6-008F-70F7-814D-28603EE0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853A1-A0E0-EB1C-C898-1881F3BD9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7DCBB-EF4A-FE10-248C-27430A89D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629E2-478B-DD78-B937-B7FCCB58F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9BC0-30F4-43B8-B5AE-F6C22E6B46DB}" type="datetimeFigureOut">
              <a:rPr lang="en-NL" smtClean="0"/>
              <a:t>28/12/2022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2DE64-6A35-E70B-4847-F1EE1B80B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201A2-182D-892F-67D8-BEFC4CA61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79EA3-BA83-49EA-9780-A72E9297748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7276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2688B-8D3A-1A46-68EA-2B2C1CB6C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751EA-CD59-AF12-5D09-0D822EAE8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43820-8ACC-16E5-66A6-0861435C57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99BC0-30F4-43B8-B5AE-F6C22E6B46DB}" type="datetimeFigureOut">
              <a:rPr lang="en-NL" smtClean="0"/>
              <a:t>28/12/2022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0458E-B6F9-8B93-7F3F-8FB05DA2C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BAFD9-A761-8088-6D00-A2ED48BBD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79EA3-BA83-49EA-9780-A72E9297748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7859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B651C-F597-23FB-2CE5-43D051ED4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DCOM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149AE-25FD-7F6D-7270-B7D850937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General, Options, MSDTC -&gt; no effect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7480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D5E217-3646-96E3-9890-DB317DA82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38100"/>
            <a:ext cx="1091565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3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392C3-DB99-B8A6-4719-22934B11C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26" y="0"/>
            <a:ext cx="10534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7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7F368-2BCC-054A-6F68-61562211D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104900"/>
            <a:ext cx="93154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69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848E84-B6BD-75CB-3CC3-9CF418DF1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374" y="0"/>
            <a:ext cx="9231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81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BCB60-5B2D-C932-318E-E7FF12D61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596" y="0"/>
            <a:ext cx="9210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2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426B6-B074-6847-D689-D9F18FB42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49" y="0"/>
            <a:ext cx="9248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84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30B7F-7631-9EB8-F9FF-9514C2104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842" y="0"/>
            <a:ext cx="9202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26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6B9BF-1DCD-3412-941E-6E56B48C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099" y="0"/>
            <a:ext cx="9213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24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EE9C11-E76D-C246-FF1C-A4B606E7E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347" y="0"/>
            <a:ext cx="9237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92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4380D-1247-43F9-4FEE-8378CFA8E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318" y="0"/>
            <a:ext cx="910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62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0EA8FF-A396-BDB3-8DA7-1F143C916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89" y="0"/>
            <a:ext cx="10575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65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621E5-5457-66E1-A3A7-B9D6C1577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85" y="0"/>
            <a:ext cx="9164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0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2B178-1097-4A95-2170-96BE09C16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70" y="0"/>
            <a:ext cx="9152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91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8F572-2AC4-2FB0-ECF0-125BA8872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50" y="0"/>
            <a:ext cx="917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93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A1C84-7978-6952-F187-ABADD3F52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425" y="0"/>
            <a:ext cx="9167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08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CC1B5A-D033-3AE9-0B6D-250E9B1C1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616" y="0"/>
            <a:ext cx="9178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81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3405D-D18B-BEE9-F2F6-F7D057BD8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598" y="0"/>
            <a:ext cx="9216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13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30FF6-5542-866E-B222-326937F52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720" y="0"/>
            <a:ext cx="9228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49A66-B36F-8B89-A75B-C73F3982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953" y="0"/>
            <a:ext cx="9202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188E9-49C5-BA94-75A5-6328CAD9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538162"/>
            <a:ext cx="1061085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07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B07F06-ACD9-DB0D-FD17-3663F0C13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42887"/>
            <a:ext cx="110490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85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921A36-0A56-604B-2331-0E5510976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64" y="0"/>
            <a:ext cx="10423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0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81066-2C43-4BF8-2CBE-1CC201D09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64" y="0"/>
            <a:ext cx="10597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39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2FCBA-C181-F06D-DF2B-C6B800F5A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88" y="0"/>
            <a:ext cx="1047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42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56BB5B-7F76-0F54-92A2-E50D3C9FC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69" y="0"/>
            <a:ext cx="10500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18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3CB76A-C45F-12B4-66F1-971B4446B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78" y="0"/>
            <a:ext cx="10507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58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07D24-3F6F-0D42-0CBD-B7B570059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214312"/>
            <a:ext cx="1086802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28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297CE-7A04-3D31-807F-D5BE04A95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81" y="0"/>
            <a:ext cx="10372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37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BD01C-8520-2FB7-64D2-2A2AC0D7A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719137"/>
            <a:ext cx="396240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134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6A88B-F9B4-DE30-911C-2A12AFEF7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612" y="819150"/>
            <a:ext cx="391477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08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7D2CD-D5CD-DEBE-C61E-A389C179E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087" y="814387"/>
            <a:ext cx="39338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74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33B292-F01C-8266-5E3D-1268D670C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0"/>
            <a:ext cx="1022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0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FBBF85-46BD-7712-B805-BE67D5FE1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02" y="0"/>
            <a:ext cx="10622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11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B1DC1-9AC8-8639-F6A6-D21823700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276225"/>
            <a:ext cx="1069657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58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66161-3377-1453-1FEE-00301C63C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0"/>
            <a:ext cx="10887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424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116702-3668-698E-EA9D-0DFB51984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67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607BDA-5057-F121-596B-ED206D6B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73" y="0"/>
            <a:ext cx="10562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69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76F7F-4340-BD7C-D948-0AA7A0880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78" y="0"/>
            <a:ext cx="10507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99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F82E2-6AF2-7C54-BEE8-F0DA60049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44" y="0"/>
            <a:ext cx="10555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897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22928-0B60-1281-F72F-CC8D1CB58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" y="0"/>
            <a:ext cx="10561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19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69D31E-26D1-BDAE-3C91-136E702F3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37" y="0"/>
            <a:ext cx="10764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21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CEDE3-B5A6-5A21-CDA2-C6B2282AA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20" y="0"/>
            <a:ext cx="9712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602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66ADD-6BA1-F1E4-B4B0-C2B25487A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209550"/>
            <a:ext cx="106299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61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1B22B-8ACE-B9AF-9C7E-F6C23D969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84" y="0"/>
            <a:ext cx="10684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73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6775C8-7A44-7694-A521-9A056EED5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85725"/>
            <a:ext cx="1091565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75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D0FAC-283F-F310-316B-D2124B12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37" y="0"/>
            <a:ext cx="10827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714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B79AA-3F8C-49D0-3546-58289A3C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95250"/>
            <a:ext cx="109442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02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1E5B8-3C68-0244-5D87-C3F50CF27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328612"/>
            <a:ext cx="1095375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283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5A2AD5-560A-9C99-4DBF-8CAF324BC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157162"/>
            <a:ext cx="1086802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190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0E877-8713-C4FC-5AB0-84995F9F2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576262"/>
            <a:ext cx="1103947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652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625C28-1E3D-3CC5-5CAB-B8A0F1A1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47" y="0"/>
            <a:ext cx="10698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952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98BB23-E640-0712-7205-6A951AB7B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42875"/>
            <a:ext cx="1106805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328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BC0E19-A5BE-FF21-1C88-DBD79DA3C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3825"/>
            <a:ext cx="109347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03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9AA71-0CC3-18B9-6B30-8FF20154B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1652587"/>
            <a:ext cx="996315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51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CCD0C-22B8-5B50-F184-F14CD185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57" y="0"/>
            <a:ext cx="10671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217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B5A39-54CE-6EC3-F644-62366CF9D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462" y="485775"/>
            <a:ext cx="783907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4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1AC6A4-C32C-3D59-C924-51768164E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85" y="0"/>
            <a:ext cx="9164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917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26AD4-5690-F725-2C7B-93561B65F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988" y="0"/>
            <a:ext cx="9118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085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79E9A0-D7DE-1914-A63B-1079A40E1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197" y="0"/>
            <a:ext cx="9129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404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EB3A7-85E9-A184-E52A-A60F93CA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413" y="0"/>
            <a:ext cx="9115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161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EDAD42-1911-5B3E-C33D-C45BBBE0B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712" y="466725"/>
            <a:ext cx="8410575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2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64EE2-B618-CD2B-7417-F98FA8052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9525"/>
            <a:ext cx="84582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68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5466F2-AA51-06E0-753D-CC85A68C6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13" y="0"/>
            <a:ext cx="10694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80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52709-F45C-7E58-9A51-7C01BE566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" y="0"/>
            <a:ext cx="10776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27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5794C1-CB5D-626C-D562-F57D78535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51" y="0"/>
            <a:ext cx="10752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81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Widescreen</PresentationFormat>
  <Paragraphs>2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DCOM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Novotek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DCOM</dc:title>
  <dc:creator>Martien Heeren (Novotek Benelux)</dc:creator>
  <cp:lastModifiedBy>Martien Heeren (Novotek Benelux)</cp:lastModifiedBy>
  <cp:revision>1</cp:revision>
  <dcterms:created xsi:type="dcterms:W3CDTF">2022-12-28T06:19:02Z</dcterms:created>
  <dcterms:modified xsi:type="dcterms:W3CDTF">2022-12-28T08:50:23Z</dcterms:modified>
</cp:coreProperties>
</file>